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483f5e424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483f5e424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483f5e42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483f5e42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5e143e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5e143e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483f5e424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483f5e42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483f5e42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483f5e42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483f5e42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483f5e42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83f5e42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83f5e42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483f5e42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483f5e42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483f5e42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483f5e42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483f5e42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483f5e42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483f5e42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483f5e42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483f5e42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483f5e42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5e143ee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5e143ee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5e143ee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5e143ee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5e143ee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5e143ee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483f5e42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483f5e42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483f5e42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483f5e42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483f5e42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483f5e42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483f5e42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483f5e42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483f5e42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483f5e42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483f5e42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483f5e42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483f5e42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483f5e42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CP-001</a:t>
            </a:r>
            <a:endParaRPr sz="2488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747725"/>
            <a:ext cx="8520600" cy="4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200" y="747900"/>
            <a:ext cx="2148116" cy="4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CP-0010</a:t>
            </a:r>
            <a:endParaRPr sz="2488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25" y="2496025"/>
            <a:ext cx="36648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CP-0011</a:t>
            </a:r>
            <a:endParaRPr sz="2488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2219325"/>
            <a:ext cx="21336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311700" y="625900"/>
            <a:ext cx="85206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0" dirty="0"/>
              <a:t>CP-017</a:t>
            </a:r>
            <a:endParaRPr sz="2480"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153"/>
            <a:ext cx="9144002" cy="319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CP-0018</a:t>
            </a:r>
            <a:endParaRPr sz="2488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94" y="917650"/>
            <a:ext cx="7904206" cy="38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CP-0019</a:t>
            </a:r>
            <a:endParaRPr sz="2488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7125"/>
            <a:ext cx="8839204" cy="86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CP-0020</a:t>
            </a:r>
            <a:endParaRPr sz="2488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1375"/>
            <a:ext cx="8839199" cy="286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CP-0021</a:t>
            </a:r>
            <a:endParaRPr sz="2488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650"/>
            <a:ext cx="8839197" cy="221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CP-0022</a:t>
            </a:r>
            <a:endParaRPr sz="2488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170723" cy="4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CP-0023</a:t>
            </a:r>
            <a:endParaRPr sz="2488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250248" cy="40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CP-0024</a:t>
            </a:r>
            <a:endParaRPr sz="2488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00" y="900225"/>
            <a:ext cx="8144883" cy="4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</a:t>
            </a:r>
            <a:endParaRPr sz="2488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1019625"/>
            <a:ext cx="8520600" cy="3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875" y="1019625"/>
            <a:ext cx="5085125" cy="395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CP-0025</a:t>
            </a:r>
            <a:endParaRPr sz="2488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144731" cy="40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 dirty="0"/>
              <a:t>CP-0027</a:t>
            </a:r>
            <a:endParaRPr sz="2488" dirty="0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054360" cy="40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 dirty="0"/>
              <a:t>CP-0028</a:t>
            </a:r>
            <a:endParaRPr sz="2488" dirty="0"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839200" cy="366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 dirty="0"/>
              <a:t>CP-0029</a:t>
            </a:r>
            <a:endParaRPr sz="2488" dirty="0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850"/>
            <a:ext cx="8839199" cy="351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CP-003</a:t>
            </a:r>
            <a:endParaRPr sz="2488"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11700" y="1019625"/>
            <a:ext cx="8520600" cy="3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" y="970788"/>
            <a:ext cx="8093635" cy="398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CP-004</a:t>
            </a:r>
            <a:endParaRPr sz="2488"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311700" y="736400"/>
            <a:ext cx="8520600" cy="4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2594875"/>
            <a:ext cx="8984701" cy="4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CP-005</a:t>
            </a:r>
            <a:endParaRPr sz="2488"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1019625"/>
            <a:ext cx="8520600" cy="3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400"/>
            <a:ext cx="9143998" cy="40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CP-006</a:t>
            </a:r>
            <a:endParaRPr sz="2488"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11700" y="1019625"/>
            <a:ext cx="4260300" cy="3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4572000" y="1019625"/>
            <a:ext cx="4503000" cy="4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5" y="1064950"/>
            <a:ext cx="4136650" cy="369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269450"/>
            <a:ext cx="4503000" cy="102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CP-007</a:t>
            </a:r>
            <a:endParaRPr sz="2488"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311700" y="1019625"/>
            <a:ext cx="8520600" cy="3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5725"/>
            <a:ext cx="4571999" cy="38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75" y="1145725"/>
            <a:ext cx="4373124" cy="38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CP-008</a:t>
            </a:r>
            <a:endParaRPr sz="2488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26050"/>
            <a:ext cx="8520601" cy="4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311700" y="314050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88"/>
              <a:t>CP-009</a:t>
            </a:r>
            <a:endParaRPr sz="2488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5" y="2386375"/>
            <a:ext cx="8689549" cy="3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Presentación en pantalla (16:9)</PresentationFormat>
  <Paragraphs>24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CP-001</vt:lpstr>
      <vt:lpstr>CP-002</vt:lpstr>
      <vt:lpstr>CP-003</vt:lpstr>
      <vt:lpstr>CP-004</vt:lpstr>
      <vt:lpstr>CP-005</vt:lpstr>
      <vt:lpstr>CP-006</vt:lpstr>
      <vt:lpstr>CP-007</vt:lpstr>
      <vt:lpstr>CP-008</vt:lpstr>
      <vt:lpstr>CP-009</vt:lpstr>
      <vt:lpstr>CP-0010</vt:lpstr>
      <vt:lpstr>CP-0011</vt:lpstr>
      <vt:lpstr>CP-017</vt:lpstr>
      <vt:lpstr>CP-0018</vt:lpstr>
      <vt:lpstr>CP-0019</vt:lpstr>
      <vt:lpstr>CP-0020</vt:lpstr>
      <vt:lpstr>CP-0021</vt:lpstr>
      <vt:lpstr>CP-0022</vt:lpstr>
      <vt:lpstr>CP-0023</vt:lpstr>
      <vt:lpstr>CP-0024</vt:lpstr>
      <vt:lpstr>CP-0025</vt:lpstr>
      <vt:lpstr>CP-0027</vt:lpstr>
      <vt:lpstr>CP-0028</vt:lpstr>
      <vt:lpstr>CP-0029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CP-001</dc:title>
  <cp:lastModifiedBy>andres felipe fajardo parra</cp:lastModifiedBy>
  <cp:revision>1</cp:revision>
  <dcterms:modified xsi:type="dcterms:W3CDTF">2022-08-19T01:39:20Z</dcterms:modified>
</cp:coreProperties>
</file>